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handoutMaster" Target="handoutMasters/handoutMaster1.xml" /><Relationship Id="rId5" Type="http://schemas.openxmlformats.org/officeDocument/2006/relationships/notesMaster" Target="notesMasters/notesMaster1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3689F-FA45-60DE-1276-5E27131560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B2288-D546-01E3-5947-FAB7756B8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9450-389B-4ACA-AB19-99006431F0C6}" type="datetimeFigureOut">
              <a:rPr lang="en-PK" smtClean="0"/>
              <a:t>09/03/2024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AFE9C-92E1-2B14-1673-ACB3B3D5FF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85E85-5E22-BFB8-534A-C9E496A2F1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9DF2-1767-4FE7-8367-51BE47A8F9F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661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687C-8385-478A-998A-3137126EEC1F}" type="datetimeFigureOut">
              <a:rPr lang="en-PK" smtClean="0"/>
              <a:t>09/03/2024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0206-8320-403C-B3CD-85846A96C9E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9067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EACD-EFC9-EE8F-7CB5-F1C9C5C91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0AA70-7B70-15C2-EA9D-6374FCEAB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F2EE-CBAD-BB9D-69A0-B492E42B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370" y="6492875"/>
            <a:ext cx="2743200" cy="3651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1</a:t>
            </a:r>
            <a:endParaRPr lang="en-PK" dirty="0"/>
          </a:p>
        </p:txBody>
      </p:sp>
      <p:pic>
        <p:nvPicPr>
          <p:cNvPr id="8" name="Picture 7" descr="A logo of a leaf and a gear&#10;&#10;Description automatically generated">
            <a:extLst>
              <a:ext uri="{FF2B5EF4-FFF2-40B4-BE49-F238E27FC236}">
                <a16:creationId xmlns:a16="http://schemas.microsoft.com/office/drawing/2014/main" id="{98806A92-E7EE-C4D3-7475-3FCE0420C4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14559" r="20022" b="7256"/>
          <a:stretch/>
        </p:blipFill>
        <p:spPr>
          <a:xfrm>
            <a:off x="0" y="8947"/>
            <a:ext cx="769306" cy="922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30B0B-CCDD-3354-28D9-0FF935AD85F9}"/>
              </a:ext>
            </a:extLst>
          </p:cNvPr>
          <p:cNvSpPr txBox="1"/>
          <p:nvPr userDrawn="1"/>
        </p:nvSpPr>
        <p:spPr>
          <a:xfrm>
            <a:off x="1122218" y="17674"/>
            <a:ext cx="936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400" b="0" i="0" baseline="3000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US" sz="1400" b="0" i="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 International Conference on advances in Mechanical, Materials, Mechatronics and Energy Engineering (ICAME-24)</a:t>
            </a:r>
            <a:endParaRPr lang="en-PK" sz="1400" dirty="0">
              <a:solidFill>
                <a:srgbClr val="1D01EF"/>
              </a:solidFill>
            </a:endParaRPr>
          </a:p>
        </p:txBody>
      </p:sp>
      <p:pic>
        <p:nvPicPr>
          <p:cNvPr id="10" name="Picture 9" descr="A logo of a university of engineering and technology&#10;&#10;Description automatically generated">
            <a:extLst>
              <a:ext uri="{FF2B5EF4-FFF2-40B4-BE49-F238E27FC236}">
                <a16:creationId xmlns:a16="http://schemas.microsoft.com/office/drawing/2014/main" id="{36107B47-4D90-4584-A4E2-30638AAB9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 b="19515"/>
          <a:stretch/>
        </p:blipFill>
        <p:spPr>
          <a:xfrm>
            <a:off x="11238780" y="8947"/>
            <a:ext cx="953220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C938-1912-F450-EA1A-4AD0CDFA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82249-1980-123E-5BE5-7A667B725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B3004-2700-CCA7-0503-0FB297C3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8EE7-0EFB-0938-A30C-6D0C6742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4F24B-1A2D-F86E-3011-CE4802F5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452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BE568-E25F-A8C9-F26D-E1FFB777B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34CEF-DC11-2C6C-0676-2F098579D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C03E2-35EA-A7A6-8E55-554E5D9E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B377-73C4-3AF4-B43A-440BB911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40F1-AA9B-5E5B-D503-D5EE8FD3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9316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03F7-1502-6232-F12C-7C1B8A78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FD05-DE45-E1E6-427D-5CE17A8D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699B-5D89-5C06-9D88-B93D8B75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A775-1F92-BBDC-C394-B8DB1BDC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BD88-809C-4416-80A7-558F573B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3874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7997-3D8F-C3C1-000D-7D6C015B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3778-2991-D597-CC05-D8064CF19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4887A-4C55-535E-8C95-41ADD885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9BEB-ED21-BA81-4C28-45DF3F23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C0C6-FF46-A66C-9796-27C34998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640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1DB9-9F4E-52AF-5152-5296DF1D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6A68-C6DD-9988-00A1-BF1EDCEB5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D758F-5593-4323-9AAC-85A14871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8D5D4-ABE3-E598-5592-93DF7E7E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3D1D2-0623-BDEF-0E2D-DCDA309D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E0715-163B-C66D-2E9D-51240EF8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8155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C123-78F9-C87B-AD45-A6EE382E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E8D0-62A0-61DA-DB79-33F33793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28772-E081-31F7-A438-33C6528D6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970D9-53F0-21BA-887C-43260E86B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CB467-A964-3737-B562-580F6854E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A50D8-C857-7F1C-E59E-0F0087BA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7B1CF-2810-85BB-8339-3A21E507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7CE2A-E279-5E77-E01F-5CD62BEF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1128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5831-090F-B458-751D-3663A084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B5DE7-F60C-0912-49E1-0862E0B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0476D-9DB9-5029-0421-09DB0AE1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4EA67-72C4-081E-BD4E-AC52DF48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7051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40105-DF02-4D2A-C6F3-E12FD715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548B5-2426-FFAA-17EB-2C83A01D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A510-8A22-3619-94A5-30FC41F3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14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4426-EB6E-9F0D-EC3C-1EEF818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F8AD-B0D2-7C23-6BB0-AD0CB0C2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08640-F77E-86C2-2794-C859CEA9C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A324-5E52-CF12-B977-0F6E946E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DB704-2093-84F0-DF57-6FEF4C51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6D78C-C454-56A1-3B8B-A6F7B241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730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2DDF-14C6-59C9-C483-CF1D9DA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AD468-CC0A-C637-6381-F7641711B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488A-F787-5276-F055-6369BF854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98794-160C-3C49-B103-0AD9E610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A4A0A-F7B9-BE85-33AE-5581EAD3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1DC7-62B4-93B5-885A-E8A02495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9125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7C533-F19E-2FAE-69F1-C6F89878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37763-F0E4-11DE-9953-E1E18ED7B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D5CE-4CB2-89D9-0DA7-AC4F15C7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7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  <a:endParaRPr lang="en-PK" dirty="0"/>
          </a:p>
        </p:txBody>
      </p:sp>
      <p:pic>
        <p:nvPicPr>
          <p:cNvPr id="7" name="Picture 6" descr="A logo of a leaf and a gear&#10;&#10;Description automatically generated">
            <a:extLst>
              <a:ext uri="{FF2B5EF4-FFF2-40B4-BE49-F238E27FC236}">
                <a16:creationId xmlns:a16="http://schemas.microsoft.com/office/drawing/2014/main" id="{EF893289-E8AC-96A6-4E47-CA5CC1A26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14559" r="20022" b="7256"/>
          <a:stretch/>
        </p:blipFill>
        <p:spPr>
          <a:xfrm>
            <a:off x="0" y="8947"/>
            <a:ext cx="769306" cy="922713"/>
          </a:xfrm>
          <a:prstGeom prst="rect">
            <a:avLst/>
          </a:prstGeom>
        </p:spPr>
      </p:pic>
      <p:pic>
        <p:nvPicPr>
          <p:cNvPr id="8" name="Picture 7" descr="A logo of a university of engineering and technology&#10;&#10;Description automatically generated">
            <a:extLst>
              <a:ext uri="{FF2B5EF4-FFF2-40B4-BE49-F238E27FC236}">
                <a16:creationId xmlns:a16="http://schemas.microsoft.com/office/drawing/2014/main" id="{A79ED4CB-1E03-4782-8FDE-2ED73CFBD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 b="19515"/>
          <a:stretch/>
        </p:blipFill>
        <p:spPr>
          <a:xfrm>
            <a:off x="11238780" y="8947"/>
            <a:ext cx="953220" cy="922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C0055-2920-1D4C-53DE-6408042589F1}"/>
              </a:ext>
            </a:extLst>
          </p:cNvPr>
          <p:cNvSpPr txBox="1"/>
          <p:nvPr userDrawn="1"/>
        </p:nvSpPr>
        <p:spPr>
          <a:xfrm>
            <a:off x="1122218" y="17674"/>
            <a:ext cx="936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400" b="0" i="0" baseline="3000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US" sz="1400" b="0" i="0" dirty="0">
                <a:solidFill>
                  <a:srgbClr val="1D01EF"/>
                </a:solidFill>
                <a:effectLst/>
                <a:latin typeface="Calibri" panose="020F0502020204030204" pitchFamily="34" charset="0"/>
              </a:rPr>
              <a:t> International Conference on Advances in Mechanical, Materials, Mechatronics and Energy Engineering (ICAME-24)</a:t>
            </a:r>
            <a:endParaRPr lang="en-PK" sz="1400" dirty="0">
              <a:solidFill>
                <a:srgbClr val="1D01E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CA32A-DCE3-2805-A99B-F397CA6EFA8E}"/>
              </a:ext>
            </a:extLst>
          </p:cNvPr>
          <p:cNvSpPr txBox="1"/>
          <p:nvPr userDrawn="1"/>
        </p:nvSpPr>
        <p:spPr>
          <a:xfrm>
            <a:off x="0" y="6613980"/>
            <a:ext cx="32918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1D01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MECHANICAL AND AERONAUTICAL ENGINEERING</a:t>
            </a:r>
            <a:endParaRPr lang="en-PK" sz="800" dirty="0">
              <a:solidFill>
                <a:srgbClr val="1D01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5672-F578-2DD9-6642-30E06EE20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1655762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F06D-5A04-FF82-2178-4261EB058E7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70304" y="4008905"/>
            <a:ext cx="9144000" cy="1655762"/>
          </a:xfrm>
        </p:spPr>
        <p:txBody>
          <a:bodyPr/>
          <a:lstStyle/>
          <a:p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8E8A-3893-1EB7-508A-3CC66870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PK" dirty="0"/>
          </a:p>
        </p:txBody>
      </p:sp>
      <p:pic>
        <p:nvPicPr>
          <p:cNvPr id="5" name="Picture 4" descr="A blue and white image of a building">
            <a:extLst>
              <a:ext uri="{FF2B5EF4-FFF2-40B4-BE49-F238E27FC236}">
                <a16:creationId xmlns:a16="http://schemas.microsoft.com/office/drawing/2014/main" id="{61057F1B-685D-9352-CD06-7F9A0D205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75733"/>
            <a:ext cx="9910603" cy="22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1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3C7A-0A8D-114B-2B63-7E82E44F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128F-A9DC-A5F4-F345-D9CB0C51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B7642-4359-602A-BE60-2E6957ED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682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F97F-9A8B-D405-F28F-F1C5E2A4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5AA13-E5DF-B758-97C4-9249E72C3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7A284-DB65-BC91-C02A-BE08BF7B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B4AA-3254-49F1-BC7E-CA4493AB38E1}" type="slidenum">
              <a:rPr lang="en-PK" smtClean="0"/>
              <a:t>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9481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amar hassan</cp:lastModifiedBy>
  <cp:revision>7</cp:revision>
  <dcterms:created xsi:type="dcterms:W3CDTF">2024-04-03T04:40:26Z</dcterms:created>
  <dcterms:modified xsi:type="dcterms:W3CDTF">2024-09-03T14:40:12Z</dcterms:modified>
</cp:coreProperties>
</file>